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custDataLst>
    <p:tags r:id="rId1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gs" Target="tags/tag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5384" y="15824"/>
            <a:ext cx="7766936" cy="980303"/>
          </a:xfrm>
        </p:spPr>
        <p:txBody>
          <a:bodyPr/>
          <a:lstStyle/>
          <a:p>
            <a:pPr algn="l"/>
            <a:r>
              <a:rPr lang="en-GB" dirty="0"/>
              <a:t>   </a:t>
            </a:r>
            <a:r>
              <a:rPr lang="en-US" altLang="en-GB" dirty="0"/>
              <a:t>Sprint presentations</a:t>
            </a:r>
            <a:endParaRPr lang="en-US" alt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3455" y="995045"/>
            <a:ext cx="11134090" cy="424815"/>
          </a:xfrm>
        </p:spPr>
        <p:txBody>
          <a:bodyPr>
            <a:noAutofit/>
          </a:bodyPr>
          <a:lstStyle/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Sprint 1  (week 5)         </a:t>
            </a:r>
            <a:r>
              <a:rPr lang="en-US" altLang="en-GB" sz="2800" b="1" dirty="0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</a:rPr>
              <a:t>5-6 minutes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</a:rPr>
              <a:t>. Achievements</a:t>
            </a:r>
            <a:endParaRPr lang="en-US" altLang="en-GB" sz="2800" b="1" dirty="0">
              <a:solidFill>
                <a:srgbClr val="C00000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fuctionality(checklist of backlog items)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code, test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</a:rPr>
              <a:t>. Process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version control, meetings, wiki records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team management: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(Communication, Conflict, Decision making 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   Time management, Technical challenges)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  <a:sym typeface="+mn-ea"/>
              </a:rPr>
              <a:t>. Next sprint plan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</a:t>
            </a:r>
            <a:endParaRPr lang="en-US" altLang="en-GB" sz="2800" b="1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48" t="8469"/>
          <a:stretch>
            <a:fillRect/>
          </a:stretch>
        </p:blipFill>
        <p:spPr>
          <a:xfrm>
            <a:off x="9630032" y="2370952"/>
            <a:ext cx="1897792" cy="22036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3617" y="268929"/>
            <a:ext cx="3254207" cy="21694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763270" y="314325"/>
            <a:ext cx="11134090" cy="424815"/>
          </a:xfrm>
        </p:spPr>
        <p:txBody>
          <a:bodyPr>
            <a:noAutofit/>
          </a:bodyPr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Sprint 2  (week 7)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</a:rPr>
              <a:t>. Achievements</a:t>
            </a:r>
            <a:endParaRPr lang="en-US" altLang="en-GB" sz="2800" b="1" dirty="0">
              <a:solidFill>
                <a:srgbClr val="C00000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fuctionality(checklist of backlog items)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code, test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</a:t>
            </a:r>
            <a:r>
              <a:rPr lang="en-US" altLang="en-GB" sz="2800" b="1" dirty="0">
                <a:solidFill>
                  <a:srgbClr val="FF0000"/>
                </a:solidFill>
              </a:rPr>
              <a:t>demo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</a:rPr>
              <a:t>. Process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version control, meetings, wiki records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team management: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(Communication, Conflict, Decision making 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   Time management, Technical challenges)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  <a:sym typeface="+mn-ea"/>
              </a:rPr>
              <a:t>. Next sprint plan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</a:t>
            </a:r>
            <a:endParaRPr lang="en-US" altLang="en-GB" sz="2800" b="1" dirty="0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95190" y="314325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GB" sz="2800" b="1" dirty="0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sym typeface="+mn-ea"/>
              </a:rPr>
              <a:t>5-6 minutes</a:t>
            </a:r>
            <a:endParaRPr lang="en-US" altLang="en-GB" sz="2800" b="1" dirty="0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763270" y="314325"/>
            <a:ext cx="11134090" cy="424815"/>
          </a:xfrm>
        </p:spPr>
        <p:txBody>
          <a:bodyPr>
            <a:noAutofit/>
          </a:bodyPr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Sprint 3  (week 9)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</a:rPr>
              <a:t>. Achievements</a:t>
            </a:r>
            <a:endParaRPr lang="en-US" altLang="en-GB" sz="2800" b="1" dirty="0">
              <a:solidFill>
                <a:srgbClr val="C00000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fuctionality(checklist of backlog items)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code, test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</a:rPr>
              <a:t>. Process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version control, meetings, wiki records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team management: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(Communication, Conflict, Decision making 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   Time management, Technical challenges)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  <a:sym typeface="+mn-ea"/>
              </a:rPr>
              <a:t>. Next sprint plan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</a:t>
            </a:r>
            <a:endParaRPr lang="en-US" altLang="en-GB" sz="2800" b="1" dirty="0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95190" y="314325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GB" sz="2800" b="1" dirty="0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sym typeface="+mn-ea"/>
              </a:rPr>
              <a:t>5-6 minutes</a:t>
            </a:r>
            <a:endParaRPr lang="en-US" altLang="en-GB" sz="2800" b="1" dirty="0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763270" y="314325"/>
            <a:ext cx="11134090" cy="424815"/>
          </a:xfrm>
        </p:spPr>
        <p:txBody>
          <a:bodyPr>
            <a:noAutofit/>
          </a:bodyPr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Sprint 4  (week 11)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</a:rPr>
              <a:t>. Achievements</a:t>
            </a:r>
            <a:endParaRPr lang="en-US" altLang="en-GB" sz="2800" b="1" dirty="0">
              <a:solidFill>
                <a:srgbClr val="C00000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fuctionality(checklist of backlog items)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code, test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</a:t>
            </a:r>
            <a:r>
              <a:rPr lang="en-US" altLang="en-GB" sz="2800" b="1" dirty="0">
                <a:solidFill>
                  <a:srgbClr val="FF0000"/>
                </a:solidFill>
              </a:rPr>
              <a:t>final demo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</a:rPr>
              <a:t>. Process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version control, meetings, wiki records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team management: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   (Communication, Conflict, Decision making 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   Time management, Technical challenges)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rgbClr val="C00000"/>
                </a:solidFill>
                <a:sym typeface="+mn-ea"/>
              </a:rPr>
              <a:t>. Summary of the project</a:t>
            </a:r>
            <a:endParaRPr lang="en-US" altLang="en-GB" sz="2800" b="1" dirty="0">
              <a:solidFill>
                <a:schemeClr val="tx1"/>
              </a:solidFill>
            </a:endParaRPr>
          </a:p>
          <a:p>
            <a:pPr algn="l"/>
            <a:r>
              <a:rPr lang="en-US" altLang="en-GB" sz="2800" b="1" dirty="0">
                <a:solidFill>
                  <a:schemeClr val="tx1"/>
                </a:solidFill>
              </a:rPr>
              <a:t> </a:t>
            </a:r>
            <a:endParaRPr lang="en-US" altLang="en-GB" sz="2800" b="1" dirty="0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95190" y="314325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GB" sz="2800" b="1" dirty="0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sym typeface="+mn-ea"/>
              </a:rPr>
              <a:t>5-6 minutes</a:t>
            </a:r>
            <a:endParaRPr lang="en-US" altLang="en-GB" sz="2800" b="1" dirty="0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75384" y="15824"/>
            <a:ext cx="7766936" cy="980303"/>
          </a:xfrm>
        </p:spPr>
        <p:txBody>
          <a:bodyPr>
            <a:normAutofit fontScale="90000"/>
          </a:bodyPr>
          <a:p>
            <a:pPr algn="l"/>
            <a:r>
              <a:rPr lang="en-GB" dirty="0"/>
              <a:t>   </a:t>
            </a:r>
            <a:r>
              <a:rPr lang="en-US" altLang="en-GB" b="1" dirty="0"/>
              <a:t>Personal contribution report </a:t>
            </a:r>
            <a:br>
              <a:rPr lang="en-US" altLang="en-GB" b="1" dirty="0"/>
            </a:br>
            <a:r>
              <a:rPr lang="en-US" altLang="en-GB" b="1" dirty="0"/>
              <a:t>   for every sprint </a:t>
            </a:r>
            <a:endParaRPr lang="en-US" altLang="en-GB" b="1" dirty="0"/>
          </a:p>
        </p:txBody>
      </p:sp>
      <p:sp>
        <p:nvSpPr>
          <p:cNvPr id="100" name="文本框 99"/>
          <p:cNvSpPr txBox="1"/>
          <p:nvPr/>
        </p:nvSpPr>
        <p:spPr>
          <a:xfrm>
            <a:off x="765810" y="1135380"/>
            <a:ext cx="8718550" cy="35382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/>
            <a:r>
              <a:rPr lang="en-US" sz="2800" b="0">
                <a:solidFill>
                  <a:schemeClr val="tx1"/>
                </a:solidFill>
                <a:latin typeface="Symbol" panose="05050102010706020507" charset="0"/>
                <a:cs typeface="Times New Roman" panose="02020603050405020304" charset="0"/>
              </a:rPr>
              <a:t>· </a:t>
            </a:r>
            <a:r>
              <a:rPr lang="en-US" sz="2800" b="0">
                <a:solidFill>
                  <a:schemeClr val="tx1"/>
                </a:solidFill>
                <a:latin typeface="Calibri" panose="020F0502020204030204" charset="0"/>
                <a:cs typeface="Times New Roman" panose="02020603050405020304" charset="0"/>
              </a:rPr>
              <a:t>Your role in the team  </a:t>
            </a:r>
            <a:endParaRPr lang="en-US" sz="2800" b="0">
              <a:solidFill>
                <a:schemeClr val="tx1"/>
              </a:solidFill>
              <a:latin typeface="Calibri" panose="020F0502020204030204" charset="0"/>
              <a:cs typeface="Times New Roman" panose="02020603050405020304" charset="0"/>
            </a:endParaRPr>
          </a:p>
          <a:p>
            <a:pPr marL="228600" indent="-228600"/>
            <a:r>
              <a:rPr lang="en-US" sz="2800" b="0">
                <a:solidFill>
                  <a:schemeClr val="tx1"/>
                </a:solidFill>
                <a:latin typeface="Symbol" panose="05050102010706020507" charset="0"/>
                <a:cs typeface="Times New Roman" panose="02020603050405020304" charset="0"/>
              </a:rPr>
              <a:t>· </a:t>
            </a:r>
            <a:r>
              <a:rPr lang="en-US" sz="2800" b="0">
                <a:solidFill>
                  <a:schemeClr val="tx1"/>
                </a:solidFill>
                <a:latin typeface="Calibri" panose="020F0502020204030204" charset="0"/>
                <a:cs typeface="Times New Roman" panose="02020603050405020304" charset="0"/>
              </a:rPr>
              <a:t>Your strengths as part of the team  </a:t>
            </a:r>
            <a:endParaRPr lang="en-US" sz="2800" b="0">
              <a:solidFill>
                <a:schemeClr val="tx1"/>
              </a:solidFill>
              <a:latin typeface="Calibri" panose="020F0502020204030204" charset="0"/>
              <a:cs typeface="Times New Roman" panose="02020603050405020304" charset="0"/>
            </a:endParaRPr>
          </a:p>
          <a:p>
            <a:pPr marL="228600" indent="-228600"/>
            <a:r>
              <a:rPr lang="en-US" sz="2800" b="0">
                <a:solidFill>
                  <a:schemeClr val="tx1"/>
                </a:solidFill>
                <a:latin typeface="Symbol" panose="05050102010706020507" charset="0"/>
                <a:cs typeface="Times New Roman" panose="02020603050405020304" charset="0"/>
              </a:rPr>
              <a:t>· </a:t>
            </a:r>
            <a:r>
              <a:rPr lang="en-US" sz="2800" b="0">
                <a:solidFill>
                  <a:schemeClr val="tx1"/>
                </a:solidFill>
                <a:latin typeface="Calibri" panose="020F0502020204030204" charset="0"/>
                <a:cs typeface="Times New Roman" panose="02020603050405020304" charset="0"/>
              </a:rPr>
              <a:t>Your weaknesses as part of the team</a:t>
            </a:r>
            <a:endParaRPr lang="en-US" sz="2800" b="0">
              <a:solidFill>
                <a:schemeClr val="tx1"/>
              </a:solidFill>
              <a:latin typeface="Calibri" panose="020F0502020204030204" charset="0"/>
              <a:cs typeface="Times New Roman" panose="02020603050405020304" charset="0"/>
            </a:endParaRPr>
          </a:p>
          <a:p>
            <a:pPr marL="228600" indent="-228600"/>
            <a:r>
              <a:rPr lang="en-US" sz="2800">
                <a:solidFill>
                  <a:schemeClr val="tx1"/>
                </a:solidFill>
                <a:latin typeface="Symbol" panose="05050102010706020507" charset="0"/>
                <a:cs typeface="Times New Roman" panose="02020603050405020304" charset="0"/>
                <a:sym typeface="+mn-ea"/>
              </a:rPr>
              <a:t>· </a:t>
            </a:r>
            <a:r>
              <a:rPr lang="en-US" sz="2800">
                <a:solidFill>
                  <a:schemeClr val="tx1"/>
                </a:solidFill>
                <a:latin typeface="Calibri" panose="020F0502020204030204" charset="0"/>
                <a:cs typeface="Times New Roman" panose="02020603050405020304" charset="0"/>
                <a:sym typeface="+mn-ea"/>
              </a:rPr>
              <a:t>Your contributions for the sprint</a:t>
            </a:r>
            <a:endParaRPr lang="en-US" sz="2800" b="0">
              <a:solidFill>
                <a:schemeClr val="tx1"/>
              </a:solidFill>
              <a:latin typeface="Calibri" panose="020F0502020204030204" charset="0"/>
              <a:cs typeface="Times New Roman" panose="02020603050405020304" charset="0"/>
            </a:endParaRPr>
          </a:p>
          <a:p>
            <a:pPr marL="228600" indent="-228600"/>
            <a:endParaRPr lang="en-US" sz="2800" b="0">
              <a:solidFill>
                <a:schemeClr val="tx1"/>
              </a:solidFill>
              <a:latin typeface="Calibri" panose="020F0502020204030204" charset="0"/>
              <a:cs typeface="Times New Roman" panose="02020603050405020304" charset="0"/>
              <a:sym typeface="+mn-ea"/>
            </a:endParaRPr>
          </a:p>
          <a:p>
            <a:pPr marL="228600" indent="-228600"/>
            <a:r>
              <a:rPr lang="en-US" sz="2800" b="0">
                <a:solidFill>
                  <a:srgbClr val="7030A0"/>
                </a:solidFill>
                <a:latin typeface="Calibri" panose="020F0502020204030204" charset="0"/>
                <a:cs typeface="Times New Roman" panose="02020603050405020304" charset="0"/>
                <a:sym typeface="+mn-ea"/>
              </a:rPr>
              <a:t>1 A4 size page</a:t>
            </a:r>
            <a:endParaRPr lang="en-US" sz="2800" b="0">
              <a:solidFill>
                <a:srgbClr val="7030A0"/>
              </a:solidFill>
              <a:latin typeface="Calibri" panose="020F0502020204030204" charset="0"/>
              <a:cs typeface="Times New Roman" panose="02020603050405020304" charset="0"/>
              <a:sym typeface="+mn-ea"/>
            </a:endParaRPr>
          </a:p>
          <a:p>
            <a:pPr marL="228600" indent="-228600"/>
            <a:r>
              <a:rPr lang="en-US" sz="2800" b="0">
                <a:solidFill>
                  <a:srgbClr val="7030A0"/>
                </a:solidFill>
                <a:latin typeface="Calibri" panose="020F0502020204030204" charset="0"/>
                <a:cs typeface="Times New Roman" panose="02020603050405020304" charset="0"/>
                <a:sym typeface="+mn-ea"/>
              </a:rPr>
              <a:t>file name: </a:t>
            </a:r>
            <a:endParaRPr lang="en-US" sz="2800" b="0">
              <a:solidFill>
                <a:srgbClr val="7030A0"/>
              </a:solidFill>
              <a:latin typeface="Calibri" panose="020F0502020204030204" charset="0"/>
              <a:cs typeface="Times New Roman" panose="02020603050405020304" charset="0"/>
              <a:sym typeface="+mn-ea"/>
            </a:endParaRPr>
          </a:p>
          <a:p>
            <a:pPr marL="228600" indent="-228600"/>
            <a:r>
              <a:rPr lang="en-US" sz="2800" b="0">
                <a:solidFill>
                  <a:srgbClr val="7030A0"/>
                </a:solidFill>
                <a:latin typeface="Calibri" panose="020F0502020204030204" charset="0"/>
                <a:cs typeface="Times New Roman" panose="02020603050405020304" charset="0"/>
                <a:sym typeface="+mn-ea"/>
              </a:rPr>
              <a:t>domestic student number_name.docx</a:t>
            </a:r>
            <a:endParaRPr lang="en-US" sz="2800" b="0">
              <a:solidFill>
                <a:srgbClr val="7030A0"/>
              </a:solidFill>
              <a:latin typeface="Calibri" panose="020F0502020204030204" charset="0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ZDliOWM2MzNlZjk4NTNhNjlmZThmZjcxNGE1Y2Q0ZmIifQ==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1419</Words>
  <Application>WPS 演示</Application>
  <PresentationFormat>Widescreen</PresentationFormat>
  <Paragraphs>69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20" baseType="lpstr">
      <vt:lpstr>Arial</vt:lpstr>
      <vt:lpstr>宋体</vt:lpstr>
      <vt:lpstr>Wingdings</vt:lpstr>
      <vt:lpstr>Wingdings 3</vt:lpstr>
      <vt:lpstr>Symbol</vt:lpstr>
      <vt:lpstr>Arial</vt:lpstr>
      <vt:lpstr>Trebuchet MS</vt:lpstr>
      <vt:lpstr>微软雅黑</vt:lpstr>
      <vt:lpstr>Arial Unicode MS</vt:lpstr>
      <vt:lpstr>Calibri</vt:lpstr>
      <vt:lpstr>华文新魏</vt:lpstr>
      <vt:lpstr>Segoe Print</vt:lpstr>
      <vt:lpstr>方正姚体</vt:lpstr>
      <vt:lpstr>Times New Roman</vt:lpstr>
      <vt:lpstr>Facet</vt:lpstr>
      <vt:lpstr>   Module Survey</vt:lpstr>
      <vt:lpstr>PowerPoint 演示文稿</vt:lpstr>
      <vt:lpstr>PowerPoint 演示文稿</vt:lpstr>
      <vt:lpstr>PowerPoint 演示文稿</vt:lpstr>
      <vt:lpstr>   Sprint presentations</vt:lpstr>
    </vt:vector>
  </TitlesOfParts>
  <Company>University of Leeds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Review</dc:title>
  <dc:creator>Holly McArthur</dc:creator>
  <cp:lastModifiedBy>hyzhao</cp:lastModifiedBy>
  <cp:revision>19</cp:revision>
  <dcterms:created xsi:type="dcterms:W3CDTF">2018-11-15T15:48:00Z</dcterms:created>
  <dcterms:modified xsi:type="dcterms:W3CDTF">2024-03-13T05:34:10Z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AFF7F6EC6D8246108ED0159ED9A1D9C5_13</vt:lpwstr>
  </property>
  <property fmtid="{D5CDD505-2E9C-101B-9397-08002B2CF9AE}" pid="3" name="KSOProductBuildVer">
    <vt:lpwstr>2052-12.1.0.16388</vt:lpwstr>
  </property>
</Properties>
</file>

<file path=docProps/thumbnail.jpeg>
</file>